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543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7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08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28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42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27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0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40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57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0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28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551E0-FB39-488A-89B9-24F079A12DC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A1945-1DE5-4114-8E4C-C1FA13ED1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177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Avec un partenaire: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1981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1.  List imperfect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238" y="3135709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2.  Use th</a:t>
            </a:r>
            <a:r>
              <a:rPr lang="en-US" sz="2800" dirty="0" smtClean="0">
                <a:latin typeface="Kristen ITC" pitchFamily="66" charset="0"/>
              </a:rPr>
              <a:t>e </a:t>
            </a:r>
            <a:r>
              <a:rPr lang="en-US" sz="2800" dirty="0" smtClean="0">
                <a:latin typeface="Kristen ITC" pitchFamily="66" charset="0"/>
              </a:rPr>
              <a:t>word bank to replace any “passé simple”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1237" y="4780746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3.  Decide on a translation of </a:t>
            </a:r>
            <a:r>
              <a:rPr lang="en-US" sz="2800" smtClean="0">
                <a:latin typeface="Kristen ITC" pitchFamily="66" charset="0"/>
              </a:rPr>
              <a:t>your sentences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71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2013-05-02T13:02:20Z</dcterms:created>
  <dcterms:modified xsi:type="dcterms:W3CDTF">2013-05-02T15:48:21Z</dcterms:modified>
</cp:coreProperties>
</file>